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6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8.sv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7.gif"/></Relationships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097216">
            <a:off x="-3178" y="565031"/>
            <a:ext cx="1468813" cy="257175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rot="-5795587">
            <a:off x="313096" y="2210887"/>
            <a:ext cx="78295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9"/>
                </a:lnTo>
                <a:lnTo>
                  <a:pt x="0" y="81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rot="-5795587">
            <a:off x="481113" y="1439455"/>
            <a:ext cx="78295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-695897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4627743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1985869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738402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63607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595971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3317845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rot="-2301628">
            <a:off x="9895021" y="-299784"/>
            <a:ext cx="958561" cy="394072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9999340" y="1424345"/>
            <a:ext cx="510961" cy="78295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10746379" y="1679825"/>
            <a:ext cx="510961" cy="78295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 flipV="1">
            <a:off x="8716004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 flipV="1">
            <a:off x="10023300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-628126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3363905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376824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70385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695881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70880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01327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600530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01822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5" name="Freeform 30">
            <a:extLst>
              <a:ext uri="{FF2B5EF4-FFF2-40B4-BE49-F238E27FC236}">
                <a16:creationId xmlns:a16="http://schemas.microsoft.com/office/drawing/2014/main" id="{3BD106D0-7DD6-3AD3-A38D-6EB7B6AC8FF7}"/>
              </a:ext>
            </a:extLst>
          </p:cNvPr>
          <p:cNvSpPr/>
          <p:nvPr/>
        </p:nvSpPr>
        <p:spPr>
          <a:xfrm>
            <a:off x="994731" y="2707876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6" name="Freeform 31">
            <a:extLst>
              <a:ext uri="{FF2B5EF4-FFF2-40B4-BE49-F238E27FC236}">
                <a16:creationId xmlns:a16="http://schemas.microsoft.com/office/drawing/2014/main" id="{38CE9E52-5731-7ACE-3DF2-6ED2CB4F83F2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A404DAAF-C4FB-0647-C9DF-3BDBF6E5643B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68" name="Picture 2" descr="Loading GIF - CSS Bud">
            <a:extLst>
              <a:ext uri="{FF2B5EF4-FFF2-40B4-BE49-F238E27FC236}">
                <a16:creationId xmlns:a16="http://schemas.microsoft.com/office/drawing/2014/main" id="{81BDC83F-C17B-41B5-6722-22D3BFFE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A72F686-F46F-240B-5B5A-D8AE7863DB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